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388625-D404-8951-FF5A-D168B0445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7D0F5-32E7-4137-A57D-FFB8C19CEDE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95184-C781-D626-DB49-16317D7B7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97540-130E-21BD-4AEA-7CCB3B486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7D3F1-D0CB-41E4-B1BA-5CA6595777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04058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0A4552-FB0E-3ECC-20A7-09ED7A808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FE677-BE42-4AAB-8807-E87ECFEE3BE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F962BB-F2BF-9E5B-35D4-48A87E521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34563-8C90-7ED4-9500-09EAA74B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6CB81-4E50-40B3-BDEB-6CD4CEF4B1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5393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C93A8-3994-0DCE-B3B9-77263DF0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CCA93-61D1-4DD1-A7CE-0BB06C5526F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374FC-FC86-24F7-9838-30953D1F8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A819-06C1-C135-B2A0-5FD6A4EB7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753F4-831C-4560-950E-97D49116B1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03937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FE238-DC0C-7CE7-AD3F-52785243E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C9963-7DB7-4A11-BCF4-47094F9E179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F1269-D526-B9AA-D494-443040D34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D870A-244F-043E-3464-A4251D7B6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444F3-1CC5-42FC-8F68-50C1527A9A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85728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CB3CC4-C9F2-C315-1964-C65966338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E2D42-351E-4233-B5F6-28DAB83CD3B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0B406-1899-B607-8A07-AC40A0078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26E55-4BA6-0567-BB45-4145242A6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957E-D298-4C8B-96EB-BFF9ACB2C09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2610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51C6E3E-E40A-AAAF-8EC4-DAE10C829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AAA93-D7B5-4004-BE34-A7E57E699DC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F67CC0-9C57-EC0F-EE35-5AB24FCBF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97083F-2C21-C4E0-7F46-C0338E348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0D999-8855-4479-86BE-8A0C69A125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6816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35B324E-3B1D-5011-55F7-C0B42FBCC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BE6-A41D-46CD-94DB-1976F2ECDD5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5436B4D-1979-F4B1-81FF-255C758E6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41CB742-0AF7-C92F-FC37-F909E5FE8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8F495-A7FA-48B2-99A0-D6E43BD2FC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92032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963B6F1-F268-FCA5-BB75-47DFB057C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3EF29-CD72-4C19-A2D3-88A47AD811E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1706239-49BE-C0D0-974C-1A61052B3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6B0777F-F8CB-83A2-D0B0-CE59FA9F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27690-CC35-477D-BBC2-31C605675D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21419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AD5B6C8-BA07-F359-C3F7-2BDDE7155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23125-A722-4774-BAB3-9CF8A9D8087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D575C37-7FC8-C696-3791-330E904F9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0125C14-5F33-1C7C-013D-2C5EB6F1C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A03BD-6A2A-4F19-8194-F0D6869ACD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59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C5CDC0-2071-54D5-3D17-EC93EC50F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38DA6-46CC-446F-8780-764C7B6F5AA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ED21D5-B5CD-1963-C1FB-6D345FDCE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C48C780-C002-8398-9BB8-CFC7125C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0C2C0-6349-46CA-8FA7-4AB76A5678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5568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182F70-D15D-B4BD-D83B-0BD1B5E4E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9AADB-436A-4FCF-9929-FA90DB56CBE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560E694-6CF8-FEA8-03C2-891059B5E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A2885B-DA32-6F73-4FFB-95F0A5317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49647-CE8B-477E-8342-B7DC20DC89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79449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C916FA3-C48C-DC43-D915-EA1F9E37E7E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50A1329-DEF0-BE3F-78B8-7B0562C6DD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59549-E504-B4FF-B0FC-C91E4A25C1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4FE5F5-69E9-4CD6-BA62-D3A32E0F6D0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FF96A3-D153-9907-DE51-6D858B468C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00916-6CA9-1FE6-21DD-8F90360434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EFA5348-B9FE-4E5D-9953-E55E24F7F4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25F3D9DF-8361-FBBC-20D8-30FB44018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692150"/>
            <a:ext cx="10369550" cy="5616575"/>
          </a:xfrm>
        </p:spPr>
        <p:txBody>
          <a:bodyPr/>
          <a:lstStyle/>
          <a:p>
            <a:pPr eaLnBrk="1" hangingPunct="1"/>
            <a:r>
              <a:rPr lang="en-AU" altLang="en-US" sz="220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danced in the morning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When the world was begun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 danced in the moon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the stars and the sun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 came down from heaven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 danced on the earth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At Bethlehem I had My birth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4F0437EE-0CAB-183B-F1C8-ED99B8E26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052513"/>
            <a:ext cx="10440988" cy="5040312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Dance then 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am the Lord of the Dance said He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In the Dance said He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B92518-7412-7670-D2D2-73AC24153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6021288"/>
            <a:ext cx="4572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Song # 78529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Sydney Bertram Carter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© Words: Stainer &amp; Bell Ltd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Music: Stainer &amp; Bell Ltd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1DC1EB2-DF9E-06FD-013E-B76010A601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692150"/>
            <a:ext cx="10440988" cy="5329238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Dance then 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am the Lord of the Dance said He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In the Dance said He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613A56B-EB7F-07BB-A725-68E164BDD0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549275"/>
            <a:ext cx="9936162" cy="59039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danced for the scribe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the Pharisee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But they would not dance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they wouldn't follow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danced for the fishermen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James and John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They came with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the dance went 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E4A87241-2DF7-FE51-DA19-E7B59AF74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692150"/>
            <a:ext cx="9864725" cy="568960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Dance then 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am the Lord of the Dance said He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In the Dance said He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D2DDF8EF-B63B-4B91-D66F-3EF262F0B2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620713"/>
            <a:ext cx="10728325" cy="5688012"/>
          </a:xfrm>
        </p:spPr>
        <p:txBody>
          <a:bodyPr/>
          <a:lstStyle/>
          <a:p>
            <a:pPr eaLnBrk="1" hangingPunct="1"/>
            <a:r>
              <a:rPr lang="en-AU" altLang="en-US" sz="17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danced on the Sabbath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 cured the lame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holy people said it was a shame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They whipped and they stripped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they hung Me on high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they left Me there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On a Cross to die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04215386-B06B-012B-9672-C927027E62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763" y="476250"/>
            <a:ext cx="10658475" cy="590550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Dance then 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am the Lord of the Dance said He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In the Dance said He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7248EC-26B0-2487-3967-7CF2A35AA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404813"/>
            <a:ext cx="11017250" cy="61198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900" dirty="0">
                <a:solidFill>
                  <a:schemeClr val="bg1"/>
                </a:solidFill>
              </a:rPr>
              <a:t>Verse 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danced on a Friday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When the sky turned black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It's hard to dance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 the devil on your back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They buried My body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they thought I'd gone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But I am the dance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I still go 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B5AD852C-FBEF-23BF-4D9D-0528A8175C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6050" y="692150"/>
            <a:ext cx="9936163" cy="5400675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Dance then 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am the Lord of the Dance said He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Wherever you may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I'll lead you all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In the Dance said He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E653B5-60BA-18BF-F442-E3150A0B37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404813"/>
            <a:ext cx="10729913" cy="60483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</a:rPr>
              <a:t>Verse 5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3900" dirty="0">
                <a:solidFill>
                  <a:schemeClr val="bg1"/>
                </a:solidFill>
              </a:rPr>
              <a:t>They cut Me down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3900" dirty="0">
                <a:solidFill>
                  <a:schemeClr val="bg1"/>
                </a:solidFill>
              </a:rPr>
              <a:t>And I leapt up high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3900" dirty="0">
                <a:solidFill>
                  <a:schemeClr val="bg1"/>
                </a:solidFill>
              </a:rPr>
              <a:t>I am the life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3900" dirty="0">
                <a:solidFill>
                  <a:schemeClr val="bg1"/>
                </a:solidFill>
              </a:rPr>
              <a:t>That'll never </a:t>
            </a:r>
            <a:r>
              <a:rPr lang="en-AU" sz="3900" dirty="0" err="1">
                <a:solidFill>
                  <a:schemeClr val="bg1"/>
                </a:solidFill>
              </a:rPr>
              <a:t>never</a:t>
            </a:r>
            <a:r>
              <a:rPr lang="en-AU" sz="3900" dirty="0">
                <a:solidFill>
                  <a:schemeClr val="bg1"/>
                </a:solidFill>
              </a:rPr>
              <a:t> die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3900" dirty="0">
                <a:solidFill>
                  <a:schemeClr val="bg1"/>
                </a:solidFill>
              </a:rPr>
              <a:t>I'll live in you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3900" dirty="0">
                <a:solidFill>
                  <a:schemeClr val="bg1"/>
                </a:solidFill>
              </a:rPr>
              <a:t>If you'll live in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3900" dirty="0">
                <a:solidFill>
                  <a:schemeClr val="bg1"/>
                </a:solidFill>
              </a:rPr>
              <a:t>I am the Lord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3900" dirty="0">
                <a:solidFill>
                  <a:schemeClr val="bg1"/>
                </a:solidFill>
              </a:rPr>
              <a:t>Of the Dance said He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416</Words>
  <Application>Microsoft Office PowerPoint</Application>
  <PresentationFormat>Widescreen</PresentationFormat>
  <Paragraphs>84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Danced In The Morning (Lord Of The Dance)</dc:title>
  <dc:creator>ITS</dc:creator>
  <cp:lastModifiedBy>Narelle Wheaton</cp:lastModifiedBy>
  <cp:revision>4</cp:revision>
  <dcterms:created xsi:type="dcterms:W3CDTF">2016-01-14T03:36:37Z</dcterms:created>
  <dcterms:modified xsi:type="dcterms:W3CDTF">2023-06-08T03:37:36Z</dcterms:modified>
</cp:coreProperties>
</file>